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304" r:id="rId3"/>
    <p:sldId id="260" r:id="rId4"/>
    <p:sldId id="282" r:id="rId5"/>
    <p:sldId id="283" r:id="rId6"/>
    <p:sldId id="284" r:id="rId7"/>
    <p:sldId id="286" r:id="rId8"/>
    <p:sldId id="287" r:id="rId9"/>
    <p:sldId id="289" r:id="rId10"/>
    <p:sldId id="290" r:id="rId11"/>
    <p:sldId id="292" r:id="rId12"/>
    <p:sldId id="291" r:id="rId13"/>
    <p:sldId id="294" r:id="rId14"/>
    <p:sldId id="295" r:id="rId15"/>
    <p:sldId id="297" r:id="rId16"/>
    <p:sldId id="296" r:id="rId17"/>
    <p:sldId id="298" r:id="rId18"/>
    <p:sldId id="299" r:id="rId19"/>
    <p:sldId id="300" r:id="rId20"/>
    <p:sldId id="306" r:id="rId21"/>
    <p:sldId id="308" r:id="rId22"/>
    <p:sldId id="305" r:id="rId23"/>
    <p:sldId id="307" r:id="rId24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09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345FD-2802-4012-94AE-C4B91CE481F3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72887-2CC2-428E-A4F5-F1CC77587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95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9E8B2-C729-4075-A8A0-92B76B62FBE3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57D7F-1115-453D-8899-70D9D93D1E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648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9E8B2-C729-4075-A8A0-92B76B62FBE3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57D7F-1115-453D-8899-70D9D93D1E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124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9E8B2-C729-4075-A8A0-92B76B62FBE3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57D7F-1115-453D-8899-70D9D93D1E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792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9E8B2-C729-4075-A8A0-92B76B62FBE3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57D7F-1115-453D-8899-70D9D93D1E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798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9E8B2-C729-4075-A8A0-92B76B62FBE3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57D7F-1115-453D-8899-70D9D93D1E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336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9E8B2-C729-4075-A8A0-92B76B62FBE3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57D7F-1115-453D-8899-70D9D93D1E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288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9E8B2-C729-4075-A8A0-92B76B62FBE3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57D7F-1115-453D-8899-70D9D93D1E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658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9E8B2-C729-4075-A8A0-92B76B62FBE3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57D7F-1115-453D-8899-70D9D93D1E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81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9E8B2-C729-4075-A8A0-92B76B62FBE3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57D7F-1115-453D-8899-70D9D93D1E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582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9E8B2-C729-4075-A8A0-92B76B62FBE3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57D7F-1115-453D-8899-70D9D93D1E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599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9E8B2-C729-4075-A8A0-92B76B62FBE3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57D7F-1115-453D-8899-70D9D93D1E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058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9E8B2-C729-4075-A8A0-92B76B62FBE3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57D7F-1115-453D-8899-70D9D93D1E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016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20688"/>
            <a:ext cx="7488832" cy="3183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5400" b="1" dirty="0" smtClean="0">
                <a:solidFill>
                  <a:srgbClr val="FF0000"/>
                </a:solidFill>
              </a:rPr>
              <a:t>СМЫСЛОВОЕ ЧТЕНИЕ </a:t>
            </a:r>
          </a:p>
          <a:p>
            <a:pPr algn="ctr">
              <a:lnSpc>
                <a:spcPct val="200000"/>
              </a:lnSpc>
            </a:pPr>
            <a:r>
              <a:rPr lang="ru-RU" sz="5400" b="1" dirty="0" smtClean="0">
                <a:solidFill>
                  <a:srgbClr val="FF0000"/>
                </a:solidFill>
              </a:rPr>
              <a:t>В НАЧАЛЬНОЙ ШКОЛЕ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17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4" t="25417" r="29722" b="12083"/>
          <a:stretch/>
        </p:blipFill>
        <p:spPr bwMode="auto">
          <a:xfrm>
            <a:off x="161950" y="141834"/>
            <a:ext cx="4554066" cy="6267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45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5" t="12083" r="29722" b="15208"/>
          <a:stretch/>
        </p:blipFill>
        <p:spPr bwMode="auto">
          <a:xfrm>
            <a:off x="251520" y="103101"/>
            <a:ext cx="8748464" cy="6754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923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Иллюстрация 10 из 10 для Литературное чтение. 1 класс. Работа с текстом.  ФГОС - Бойкина, Бубнова |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2" b="12580"/>
          <a:stretch/>
        </p:blipFill>
        <p:spPr bwMode="auto">
          <a:xfrm>
            <a:off x="1979712" y="142613"/>
            <a:ext cx="5723111" cy="645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15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0" t="34217" r="52797" b="40833"/>
          <a:stretch/>
        </p:blipFill>
        <p:spPr bwMode="auto">
          <a:xfrm>
            <a:off x="611560" y="1268760"/>
            <a:ext cx="8243224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5" y="476672"/>
            <a:ext cx="7780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УЧИМСЯ РАБОТАТЬ С ТЕКСТОМ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03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4" t="30833" r="55959" b="42708"/>
          <a:stretch/>
        </p:blipFill>
        <p:spPr bwMode="auto">
          <a:xfrm>
            <a:off x="467544" y="980728"/>
            <a:ext cx="8074534" cy="4439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765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8" t="27916" r="55022" b="45833"/>
          <a:stretch/>
        </p:blipFill>
        <p:spPr bwMode="auto">
          <a:xfrm>
            <a:off x="467544" y="116632"/>
            <a:ext cx="7449399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3573016"/>
            <a:ext cx="6390456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- 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ж сказала мама, - пусть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поживёт немножко,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глазах его такая грусть!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Найдётся супа ложка...</a:t>
            </a:r>
          </a:p>
        </p:txBody>
      </p:sp>
    </p:spTree>
    <p:extLst>
      <p:ext uri="{BB962C8B-B14F-4D97-AF65-F5344CB8AC3E}">
        <p14:creationId xmlns:p14="http://schemas.microsoft.com/office/powerpoint/2010/main" val="120588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4" t="30625" r="60293" b="40833"/>
          <a:stretch/>
        </p:blipFill>
        <p:spPr bwMode="auto">
          <a:xfrm>
            <a:off x="971600" y="260648"/>
            <a:ext cx="6691812" cy="4561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264417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Ну, что ж, - она сказала, - пусть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поживёт немножко,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глазах его такая грусть!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Найдётся каши ложка...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8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828836"/>
            <a:ext cx="53103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ru-RU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ru-RU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ru-RU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ru-RU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ru-RU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ru-RU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ru-RU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476672"/>
            <a:ext cx="88530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Как, по-твоему, будут развиваться события дальше? Кого ещё может принести герой стихотворения? Что сделает мама? Допиши предложения.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Мальчик принесёт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 </a:t>
            </a:r>
          </a:p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Мальчик никого больше не принесёт домой, потому что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_______________________________________________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14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1" y="548680"/>
            <a:ext cx="82089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Прочитай стихотворение полностью. Проверь свои предположения.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Верны ли они? ____________________________________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Каких животных принёс мальчик домой? Запиши.___________________________________________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35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8641"/>
            <a:ext cx="624644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под гнездом нашёл птенца,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 ним вороны вились,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спрятал в шапку сорванца,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с ним домой явились.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Ну, что ж, - сказала мама, - пусть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он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поживёт немножко,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глазах его такая грусть!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Найдётся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хлеба крошка...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Однажды я принёс ежа,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Ужа и черепаху,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Заяц в нашу дверь вбежал,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Наверное, со страху.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Сказала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мама: - Пусть живут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в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квартире так чудесно,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а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потесниться,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тут и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 найдётся место!</a:t>
            </a: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58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836712"/>
            <a:ext cx="8136904" cy="18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есть то, что остаётся, когда всё выученное  забывается.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43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6672"/>
            <a:ext cx="866059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Что ты можешь сказать о мальчике? Какой он? Выбери слова, которые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помогут тебе описать характер мальчика. Подчеркни</a:t>
            </a:r>
            <a:r>
              <a:rPr lang="ru-RU" sz="2000" dirty="0" smtClean="0"/>
              <a:t>.</a:t>
            </a:r>
          </a:p>
          <a:p>
            <a:r>
              <a:rPr lang="ru-RU" dirty="0" smtClean="0"/>
              <a:t>   </a:t>
            </a:r>
            <a:r>
              <a:rPr lang="ru-RU" sz="2000" i="1" dirty="0" smtClean="0"/>
              <a:t>сильный, смелый, добрый, отзывчивый, аккуратный, внимательный, великодушный, честный, чуткий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Почему мама приняла и других животных ? Какие слова помогут рассказать о ней? Подчеркни.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добрая, добренькая, добродушная, радостная, весёлая, понятливая, щедрая, умная, хитрая, честная, смелая</a:t>
            </a:r>
          </a:p>
          <a:p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Подумай, какое настроение создаёт стихотворение. Запиши. Продолжи нужное предложение.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Радостное, потому что______________________________________ </a:t>
            </a:r>
          </a:p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Грустное, потому  что________________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 </a:t>
            </a:r>
          </a:p>
          <a:p>
            <a:endParaRPr lang="ru-RU" sz="2000" i="1" dirty="0" smtClean="0"/>
          </a:p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Нарисуй иллюстрацию к этому стихотворению. Подпиши свой рисунок.</a:t>
            </a:r>
          </a:p>
          <a:p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108777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628800"/>
            <a:ext cx="73760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играли в парке.</a:t>
            </a: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4255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30" y="188640"/>
            <a:ext cx="8256917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42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988840"/>
            <a:ext cx="7954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86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3" t="25208" r="35930" b="44584"/>
          <a:stretch/>
        </p:blipFill>
        <p:spPr bwMode="auto">
          <a:xfrm>
            <a:off x="91751" y="1484784"/>
            <a:ext cx="8944745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827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" t="22083" r="36399" b="21875"/>
          <a:stretch/>
        </p:blipFill>
        <p:spPr bwMode="auto">
          <a:xfrm>
            <a:off x="38727" y="960359"/>
            <a:ext cx="9116554" cy="473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326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" t="25692" r="37336" b="42433"/>
          <a:stretch/>
        </p:blipFill>
        <p:spPr bwMode="auto">
          <a:xfrm>
            <a:off x="441960" y="1447800"/>
            <a:ext cx="7711440" cy="233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691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4" t="16249" r="39326" b="18959"/>
          <a:stretch/>
        </p:blipFill>
        <p:spPr bwMode="auto">
          <a:xfrm>
            <a:off x="531551" y="116632"/>
            <a:ext cx="8301527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313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1" t="13125" r="31011" b="18549"/>
          <a:stretch/>
        </p:blipFill>
        <p:spPr bwMode="auto">
          <a:xfrm>
            <a:off x="3345" y="548680"/>
            <a:ext cx="8973015" cy="5409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90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t="15833" r="28433" b="27217"/>
          <a:stretch/>
        </p:blipFill>
        <p:spPr bwMode="auto">
          <a:xfrm>
            <a:off x="107504" y="1158240"/>
            <a:ext cx="8747760" cy="5007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99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4" t="20208" r="25622" b="13542"/>
          <a:stretch/>
        </p:blipFill>
        <p:spPr bwMode="auto">
          <a:xfrm>
            <a:off x="4512496" y="836712"/>
            <a:ext cx="4631504" cy="5821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99" t="20625" r="27100" b="13125"/>
          <a:stretch/>
        </p:blipFill>
        <p:spPr bwMode="auto">
          <a:xfrm>
            <a:off x="157510" y="573028"/>
            <a:ext cx="4427485" cy="608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7510" y="116633"/>
            <a:ext cx="87349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ОБУЧЕНИЕ СМЫСЛОВОМУ ЧТЕНИЮ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(Работа с научно-познавательным текстом 2 класс)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51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7500</TotalTime>
  <Words>270</Words>
  <Application>Microsoft Office PowerPoint</Application>
  <PresentationFormat>Экран (4:3)</PresentationFormat>
  <Paragraphs>55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кристалл</dc:creator>
  <cp:lastModifiedBy>Учитель</cp:lastModifiedBy>
  <cp:revision>24</cp:revision>
  <cp:lastPrinted>2022-05-11T03:03:17Z</cp:lastPrinted>
  <dcterms:created xsi:type="dcterms:W3CDTF">2022-05-04T07:51:57Z</dcterms:created>
  <dcterms:modified xsi:type="dcterms:W3CDTF">2022-05-11T05:57:53Z</dcterms:modified>
</cp:coreProperties>
</file>